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52"/>
  </p:handoutMasterIdLst>
  <p:sldIdLst>
    <p:sldId id="327" r:id="rId4"/>
    <p:sldId id="330" r:id="rId5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E5624D-E8C3-4C1C-A49E-8F28E7FA3CD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2891" y="483797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 panose="020B0A04020102020204" charset="0"/>
                <a:ea typeface="SF Pro" pitchFamily="2" charset="0"/>
                <a:cs typeface="Arial Black" panose="020B0A04020102020204" charset="0"/>
              </a:rPr>
              <a:t>Appasami G</a:t>
            </a:r>
            <a:endParaRPr lang="en-US">
              <a:solidFill>
                <a:schemeClr val="accent1"/>
              </a:solidFill>
              <a:latin typeface="Arial Black" panose="020B0A04020102020204" charset="0"/>
              <a:ea typeface="SF Pro" pitchFamily="2" charset="0"/>
              <a:cs typeface="Arial Black" panose="020B0A0402010202020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 Black" panose="020B0A04020102020204" charset="0"/>
                <a:ea typeface="SF Pro" pitchFamily="2" charset="0"/>
                <a:cs typeface="Arial Black" panose="020B0A04020102020204" charset="0"/>
              </a:rPr>
              <a:t>21/02/2023</a:t>
            </a:r>
            <a:endParaRPr lang="en-US" dirty="0">
              <a:solidFill>
                <a:schemeClr val="accent1"/>
              </a:solidFill>
              <a:latin typeface="Arial Black" panose="020B0A04020102020204" charset="0"/>
              <a:ea typeface="SF Pro" pitchFamily="2" charset="0"/>
              <a:cs typeface="Arial Black" panose="020B0A04020102020204" charset="0"/>
            </a:endParaRPr>
          </a:p>
        </p:txBody>
      </p:sp>
      <p:sp>
        <p:nvSpPr>
          <p:cNvPr id="7" name="Bevel 6"/>
          <p:cNvSpPr/>
          <p:nvPr/>
        </p:nvSpPr>
        <p:spPr>
          <a:xfrm>
            <a:off x="583565" y="2200910"/>
            <a:ext cx="6181725" cy="2338705"/>
          </a:xfrm>
          <a:prstGeom prst="bevel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Cousera Applied Data Science Capstone Project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Wrangling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384566" y="45165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57946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Outline</a:t>
            </a:r>
            <a:endParaRPr lang="en-US" sz="32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850" y="2684780"/>
            <a:ext cx="5012690" cy="10401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  <a:endParaRPr lang="en-US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46150" y="2479675"/>
            <a:ext cx="7491730" cy="189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196606" y="123282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  <a:endParaRPr lang="en-US" sz="72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Data collection methodology: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was collected 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data wrangling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was processed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exploratory data analysis (EDA) using visualization and SQL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 Dash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predictive analysis using classification models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How to build, tune, evaluate classification models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Methodology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here</a:t>
            </a:r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 - Scraping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Place your flowchart of web scraping her</a:t>
            </a:r>
            <a:r>
              <a:rPr lang="en-US" sz="2200">
                <a:solidFill>
                  <a:srgbClr val="1C7DDB"/>
                </a:solidFill>
                <a:latin typeface="Abadi"/>
              </a:rPr>
              <a:t>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7723</Words>
  <Application>WPS Presentation</Application>
  <PresentationFormat>Widescreen</PresentationFormat>
  <Paragraphs>383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65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Arial Black</vt:lpstr>
      <vt:lpstr>SF Pro</vt:lpstr>
      <vt:lpstr>Arial</vt:lpstr>
      <vt:lpstr>IBM Plex Mono Text</vt:lpstr>
      <vt:lpstr>Yu Gothic UI</vt:lpstr>
      <vt:lpstr>Abadi</vt:lpstr>
      <vt:lpstr>Calibri</vt:lpstr>
      <vt:lpstr>Microsoft YaHei</vt:lpstr>
      <vt:lpstr>Arial Unicode MS</vt:lpstr>
      <vt:lpstr>Custom Design</vt:lpstr>
      <vt:lpstr>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cudalab</cp:lastModifiedBy>
  <cp:revision>200</cp:revision>
  <dcterms:created xsi:type="dcterms:W3CDTF">2021-04-29T18:58:00Z</dcterms:created>
  <dcterms:modified xsi:type="dcterms:W3CDTF">2023-02-24T04:37:01Z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9741DD1D9D9940809337F05BA7B65A89</vt:lpwstr>
  </property>
  <property fmtid="{D5CDD505-2E9C-101B-9397-08002B2CF9AE}" pid="4" name="KSOProductBuildVer">
    <vt:lpwstr>1033-11.2.0.11486</vt:lpwstr>
  </property>
</Properties>
</file>